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9" r:id="rId5"/>
    <p:sldId id="270" r:id="rId6"/>
    <p:sldId id="261" r:id="rId7"/>
    <p:sldId id="263" r:id="rId8"/>
    <p:sldId id="265" r:id="rId9"/>
    <p:sldId id="266" r:id="rId10"/>
    <p:sldId id="268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5897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6D59BEFD-75B2-43D8-B164-C78B59D3EE03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91135"/>
            <a:ext cx="1732695" cy="114300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08894" y="274638"/>
            <a:ext cx="6877905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563B1-3BEB-4EDA-A794-EF6A62930E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&lt; company name &gt;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4EC296-3C3C-42FA-B1B1-99F2CF1CD0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&lt;name&gt;</a:t>
            </a:r>
          </a:p>
          <a:p>
            <a:r>
              <a:rPr lang="en-US" dirty="0"/>
              <a:t>(role)</a:t>
            </a:r>
          </a:p>
        </p:txBody>
      </p:sp>
    </p:spTree>
    <p:extLst>
      <p:ext uri="{BB962C8B-B14F-4D97-AF65-F5344CB8AC3E}">
        <p14:creationId xmlns:p14="http://schemas.microsoft.com/office/powerpoint/2010/main" val="3420797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5BFF8-53A2-4C16-864E-4F5EB5319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Expectations from 100Watts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DA1ED-1E9B-466D-87FD-C2DF3BCD0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1003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D2590-2EBF-4E60-90F7-7F6770510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F6E00F-67F2-4DAD-937A-4CB81A611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&lt; list founders and key team members with their </a:t>
            </a:r>
            <a:r>
              <a:rPr lang="en-US" dirty="0" err="1"/>
              <a:t>linkedin</a:t>
            </a:r>
            <a:r>
              <a:rPr lang="en-US" dirty="0"/>
              <a:t> IDs &gt; </a:t>
            </a:r>
          </a:p>
        </p:txBody>
      </p:sp>
    </p:spTree>
    <p:extLst>
      <p:ext uri="{BB962C8B-B14F-4D97-AF65-F5344CB8AC3E}">
        <p14:creationId xmlns:p14="http://schemas.microsoft.com/office/powerpoint/2010/main" val="2791559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94E20-DE45-4BD0-AABD-D149A1605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COMPANY 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AE039-BEAB-4B51-A7B6-686A32352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&lt;Describe your company’s offering in a very  clear and focused statement&gt;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i="1" dirty="0"/>
              <a:t>Try and state in a single statement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239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D63BDB-187F-4A00-87F1-B63409DB4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Problem we are solving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F6C18-0E97-4602-A2FC-E82FE1797E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trike="sngStrike" dirty="0"/>
          </a:p>
          <a:p>
            <a:pPr marL="0" indent="0" algn="ctr">
              <a:buNone/>
            </a:pPr>
            <a:r>
              <a:rPr lang="en-US" dirty="0"/>
              <a:t>&lt; Describe the pain of the customer or customer’s customer &gt;</a:t>
            </a:r>
          </a:p>
          <a:p>
            <a:pPr marL="0" indent="0" algn="ctr">
              <a:buNone/>
            </a:pPr>
            <a:r>
              <a:rPr lang="en-US" dirty="0"/>
              <a:t>&lt; Also outline how these customers address this today&gt; 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&lt; In brief, explain the solution / offerings - Videos, Images can be provided &gt;</a:t>
            </a:r>
          </a:p>
        </p:txBody>
      </p:sp>
    </p:spTree>
    <p:extLst>
      <p:ext uri="{BB962C8B-B14F-4D97-AF65-F5344CB8AC3E}">
        <p14:creationId xmlns:p14="http://schemas.microsoft.com/office/powerpoint/2010/main" val="756176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B77E7-8BAA-482B-A749-BE3434961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B4462-A6F3-4BB4-A62F-016B7D158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368" y="1617785"/>
            <a:ext cx="8194431" cy="450837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&lt; Describe your company’s value proposition to make  customer’s life better&gt;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&lt; Show where your product physically sits&gt;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&lt; Provide used cases&gt; </a:t>
            </a:r>
          </a:p>
        </p:txBody>
      </p:sp>
    </p:spTree>
    <p:extLst>
      <p:ext uri="{BB962C8B-B14F-4D97-AF65-F5344CB8AC3E}">
        <p14:creationId xmlns:p14="http://schemas.microsoft.com/office/powerpoint/2010/main" val="151590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4B44C-3E1E-4BF8-B4A3-2C3217339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NOW?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D1A309-E908-4466-93FD-74F7DED1CF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&lt; Define recent trends that make your solution possible&gt;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&lt; Set-up historic evolution of your category&gt; </a:t>
            </a:r>
          </a:p>
        </p:txBody>
      </p:sp>
    </p:spTree>
    <p:extLst>
      <p:ext uri="{BB962C8B-B14F-4D97-AF65-F5344CB8AC3E}">
        <p14:creationId xmlns:p14="http://schemas.microsoft.com/office/powerpoint/2010/main" val="2342544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C1C48-F010-490C-B91D-F3E32F0329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MARKET SIZE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76791-07F3-4E13-9368-7745925E2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&lt; Define your customer/s, size of the market &gt;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&lt; Who is your competition &gt;</a:t>
            </a:r>
          </a:p>
        </p:txBody>
      </p:sp>
    </p:spTree>
    <p:extLst>
      <p:ext uri="{BB962C8B-B14F-4D97-AF65-F5344CB8AC3E}">
        <p14:creationId xmlns:p14="http://schemas.microsoft.com/office/powerpoint/2010/main" val="231032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3AB8C-A456-46C3-A4D8-FF66C9727A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Revenue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D6713F-70F4-4EC6-A40F-3E9E7FF6F3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03652"/>
          </a:xfrm>
        </p:spPr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&lt; Explain your revenue model &gt;</a:t>
            </a:r>
          </a:p>
          <a:p>
            <a:pPr marL="0" indent="0" algn="ctr">
              <a:buNone/>
            </a:pPr>
            <a:r>
              <a:rPr lang="en-US" dirty="0"/>
              <a:t>&lt; Some examples of your revenue model with rates &gt;</a:t>
            </a:r>
          </a:p>
        </p:txBody>
      </p:sp>
    </p:spTree>
    <p:extLst>
      <p:ext uri="{BB962C8B-B14F-4D97-AF65-F5344CB8AC3E}">
        <p14:creationId xmlns:p14="http://schemas.microsoft.com/office/powerpoint/2010/main" val="1113172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33EF8-673A-4B03-94AE-13BB885D4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Customers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78387-FE74-4EFD-AEF8-D54FA0B485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&lt; Do you have customers, if yes, please share the names and status &gt;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&lt; otherwise, please give us the wish list of names of who your customers should be &gt; </a:t>
            </a:r>
          </a:p>
        </p:txBody>
      </p:sp>
    </p:spTree>
    <p:extLst>
      <p:ext uri="{BB962C8B-B14F-4D97-AF65-F5344CB8AC3E}">
        <p14:creationId xmlns:p14="http://schemas.microsoft.com/office/powerpoint/2010/main" val="1762078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1958A-D47E-4EF3-A898-A7DBDE457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F342F-845C-4FEC-A8F6-3F402174CD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 how long you have been working on this &gt;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&lt; tell us briefly what is the current status of your product / solution 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&lt; have you raised any external funding or you are bootstrapped &gt;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196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250</Words>
  <Application>Microsoft Office PowerPoint</Application>
  <PresentationFormat>On-screen Show (4:3)</PresentationFormat>
  <Paragraphs>55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&lt; company name &gt;</vt:lpstr>
      <vt:lpstr>COMPANY PURPOSE</vt:lpstr>
      <vt:lpstr>Problem we are solving </vt:lpstr>
      <vt:lpstr>SOLUTION </vt:lpstr>
      <vt:lpstr>WHY NOW?</vt:lpstr>
      <vt:lpstr>MARKET SIZE</vt:lpstr>
      <vt:lpstr>Revenue model</vt:lpstr>
      <vt:lpstr>Customers list</vt:lpstr>
      <vt:lpstr>Present Status</vt:lpstr>
      <vt:lpstr>Expectations from 100Watts</vt:lpstr>
      <vt:lpstr>Team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Ajay Aggarwal</cp:lastModifiedBy>
  <cp:revision>6</cp:revision>
  <dcterms:created xsi:type="dcterms:W3CDTF">2006-08-16T00:00:00Z</dcterms:created>
  <dcterms:modified xsi:type="dcterms:W3CDTF">2021-04-15T05:29:56Z</dcterms:modified>
</cp:coreProperties>
</file>